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7D8B-45FD-1484-DA0F-3AAE8BAE1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C5698-EC67-27E9-781B-502386412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F6F7-DDA5-4341-A738-DF4B2066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FBC56-D712-8014-A5ED-8C886C3A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C8079-8861-BC05-2248-F0E665D9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A491-39EB-F47A-5BDF-1607CF10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1AC91-E7EB-05DA-D692-F1B39277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712A5-2ED9-B965-9F59-EE138D84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A3A4B-A035-4179-8ABD-67583EBB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FD4E-6E37-07C1-D394-761A5278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1B142-A86B-2117-CD12-F532B75E2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FADF1-346B-87D3-9761-09089C6E8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0EC8-78B7-48A8-7A90-94A00C9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F25AE-EFFF-D0A8-A194-FB4861E8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AEB9-31DD-07E5-2628-8569FCB0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4F4F-0E06-A70A-5BB5-28C7FE0C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3B44-BB8F-F986-CEBB-BCC7F51C3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CDEC1-F096-A281-6DA5-4D6360C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CD87-86D8-912B-B344-427A45DD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E5B1D-0184-F5CE-E13F-652CB4F9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11D4-40AE-71B6-EA4E-E9B08C97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1A38-4939-B797-B56E-F06B68CB0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F6A34-BED1-5BB3-393F-711C93D2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6950-0F3A-4B9A-A851-A0D30D26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5219-AA50-68D7-BCB2-CBDF1D6D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876-1CF5-D35D-4CBB-0CA19F24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A9B5-1544-65CB-FAB8-099F142D5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75006-D81E-F940-D7F1-2E21FCC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38475-8BAD-2BF5-CB5F-2F4C63A3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E1EEB-2195-68BD-5362-A3DEA587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560FF-E8D0-4C56-B995-A59E7C8A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0F97-9D12-6537-B576-37C9431C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080A6-7411-155A-CA80-643C333F5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F1B34-A2D7-1BB5-7AA9-37E83432C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99A5B-0784-839E-E454-3994354B8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F7459-A56F-62C5-B382-8C82D1384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5C734-ADDC-4D18-6D6C-0F3C2291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39BD7-6F79-C2AD-E4EB-83F73DAB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3D2EB-E78B-FEF6-1B81-C337DF54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13D8-6327-1A0A-11C2-23D2FB94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529F9-02CC-19B7-80DF-5ED2419F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FBA6F-504B-4A17-B24F-6A73126F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61A55-6E5A-F69E-7F69-FACBFB77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4EED2-550C-7F79-4797-D5FBF691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D6E48-C1A4-B5B8-3CDB-5AFA5538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CAF4F-67B5-3E28-7E8F-6BD96F04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3861-1016-DB74-534B-939A89C9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4E87-BA14-A34B-6709-98F203E7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05536-3C84-C3C9-BE8A-E07870A32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68C45-FC7D-B08F-C3E7-34877046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D6037-392D-5F0C-8D68-BC61752C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54B06-6F66-2E9E-1EBA-97C2E516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2813-A898-9DC9-2B1F-92B6EF28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9A939-B8B4-5FC5-D170-B3C79F7C2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7F54D-8427-78C5-3AF4-3903BB471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D6887-E711-03BD-5857-B1AE1726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086E1-8A44-CC76-7BC3-242A0DE5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8B4B-D03E-7F5F-C1ED-B41A006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C1D79-18F8-3836-3A4E-B11F6BB6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B38AC-DFC9-12EA-A8D7-D5F95C4A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4670-A1E4-7831-E87A-6EF63374D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5D58-509D-8146-AAE9-655B7C0CEF97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BD19E-8BAF-B109-9429-4133B4566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C18C-722F-658E-A52A-D5F3D9621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3918-F145-F94B-9AF7-8AD10C9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A60DC4-53D0-FCF3-B7EF-882CA36A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12192001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 Cacayuran</dc:creator>
  <cp:lastModifiedBy>Randal Cacayuran</cp:lastModifiedBy>
  <cp:revision>1</cp:revision>
  <dcterms:created xsi:type="dcterms:W3CDTF">2022-08-09T16:34:44Z</dcterms:created>
  <dcterms:modified xsi:type="dcterms:W3CDTF">2022-08-09T16:35:58Z</dcterms:modified>
</cp:coreProperties>
</file>